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14"/>
  </p:notesMasterIdLst>
  <p:sldIdLst>
    <p:sldId id="256" r:id="rId2"/>
    <p:sldId id="257" r:id="rId3"/>
    <p:sldId id="265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5B72B6B-331C-4CE9-B109-2DF07B6B4E39}">
          <p14:sldIdLst>
            <p14:sldId id="256"/>
            <p14:sldId id="257"/>
            <p14:sldId id="265"/>
            <p14:sldId id="258"/>
            <p14:sldId id="259"/>
            <p14:sldId id="260"/>
            <p14:sldId id="261"/>
            <p14:sldId id="262"/>
            <p14:sldId id="263"/>
          </p14:sldIdLst>
        </p14:section>
        <p14:section name="Untitled Section" id="{A48CBF28-4AB1-4458-A82F-4240F6FEC01B}">
          <p14:sldIdLst>
            <p14:sldId id="264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5345" autoAdjust="0"/>
  </p:normalViewPr>
  <p:slideViewPr>
    <p:cSldViewPr snapToGrid="0">
      <p:cViewPr varScale="1">
        <p:scale>
          <a:sx n="89" d="100"/>
          <a:sy n="89" d="100"/>
        </p:scale>
        <p:origin x="61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81ECC2-668D-4464-8255-C671409E3E88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628FD7-CA7B-41A8-AE57-F5A11822D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266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28FD7-CA7B-41A8-AE57-F5A11822DC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85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28FD7-CA7B-41A8-AE57-F5A11822DC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713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28FD7-CA7B-41A8-AE57-F5A11822DC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28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4030-BB4C-47BF-A5D8-CCDFA3871728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4BE84-2850-44E0-A0DC-9E24FFD99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560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4030-BB4C-47BF-A5D8-CCDFA3871728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4BE84-2850-44E0-A0DC-9E24FFD99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318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4030-BB4C-47BF-A5D8-CCDFA3871728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4BE84-2850-44E0-A0DC-9E24FFD99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29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4030-BB4C-47BF-A5D8-CCDFA3871728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4BE84-2850-44E0-A0DC-9E24FFD99625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056306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4030-BB4C-47BF-A5D8-CCDFA3871728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4BE84-2850-44E0-A0DC-9E24FFD99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9468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4030-BB4C-47BF-A5D8-CCDFA3871728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4BE84-2850-44E0-A0DC-9E24FFD99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816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4030-BB4C-47BF-A5D8-CCDFA3871728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4BE84-2850-44E0-A0DC-9E24FFD99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6365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4030-BB4C-47BF-A5D8-CCDFA3871728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4BE84-2850-44E0-A0DC-9E24FFD99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2675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4030-BB4C-47BF-A5D8-CCDFA3871728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4BE84-2850-44E0-A0DC-9E24FFD99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81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4030-BB4C-47BF-A5D8-CCDFA3871728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4BE84-2850-44E0-A0DC-9E24FFD99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88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4030-BB4C-47BF-A5D8-CCDFA3871728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4BE84-2850-44E0-A0DC-9E24FFD99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47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4030-BB4C-47BF-A5D8-CCDFA3871728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4BE84-2850-44E0-A0DC-9E24FFD99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52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4030-BB4C-47BF-A5D8-CCDFA3871728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4BE84-2850-44E0-A0DC-9E24FFD99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28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4030-BB4C-47BF-A5D8-CCDFA3871728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4BE84-2850-44E0-A0DC-9E24FFD99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42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4030-BB4C-47BF-A5D8-CCDFA3871728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4BE84-2850-44E0-A0DC-9E24FFD99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769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4030-BB4C-47BF-A5D8-CCDFA3871728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4BE84-2850-44E0-A0DC-9E24FFD99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72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4030-BB4C-47BF-A5D8-CCDFA3871728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4BE84-2850-44E0-A0DC-9E24FFD99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09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168C4030-BB4C-47BF-A5D8-CCDFA3871728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7E4BE84-2850-44E0-A0DC-9E24FFD99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13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iracleshappen13.blogspot.com/2013/04/kohl-eyed-tears-dilemma-haiku-j.html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noonpost.com/content/22881" TargetMode="Externa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132084522@N05/17038811266/in/photostream/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religions_and_spiritual_tradition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rohini1729/8368149822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hyperlink" Target="https://cybernag.in/2020/06/28/do-rituals-need-to-be-a-pain/" TargetMode="Externa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Indian_wedding_clothes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astronomy-aficionado.com/2016/07/06/eid-mubarak-1437/" TargetMode="External"/><Relationship Id="rId3" Type="http://schemas.openxmlformats.org/officeDocument/2006/relationships/image" Target="../media/image8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commons.wikimedia.org/wiki/File:Barsana_Holi_Festival.jpg" TargetMode="External"/><Relationship Id="rId5" Type="http://schemas.openxmlformats.org/officeDocument/2006/relationships/image" Target="../media/image9.jpg"/><Relationship Id="rId4" Type="http://schemas.openxmlformats.org/officeDocument/2006/relationships/hyperlink" Target="https://commons.wikimedia.org/wiki/File:Diwali_Diya.jp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kalaanantarupahnewschannel.blogspot.com/2011/08/kathak-dance-class-at-rt.html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17416-4BA6-EFD6-264D-A26F59E833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INDIAN CULTURE</a:t>
            </a:r>
          </a:p>
        </p:txBody>
      </p:sp>
    </p:spTree>
    <p:extLst>
      <p:ext uri="{BB962C8B-B14F-4D97-AF65-F5344CB8AC3E}">
        <p14:creationId xmlns:p14="http://schemas.microsoft.com/office/powerpoint/2010/main" val="4283459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CC8E687-BE56-98FC-939B-CAFDED044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83397" y="2196201"/>
            <a:ext cx="3481670" cy="395343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A323465-411A-835F-46C0-DAE4361B9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789511" y="219484"/>
            <a:ext cx="4710654" cy="39534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50000" endA="300" endPos="55000" dir="5400000" sy="-100000" algn="bl" rotWithShape="0"/>
          </a:effectLst>
          <a:scene3d>
            <a:camera prst="isometricOffAxis2Lef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5755114-D1F0-E020-41AA-39BEF72D5BA4}"/>
              </a:ext>
            </a:extLst>
          </p:cNvPr>
          <p:cNvSpPr txBox="1"/>
          <p:nvPr/>
        </p:nvSpPr>
        <p:spPr>
          <a:xfrm>
            <a:off x="3222293" y="466910"/>
            <a:ext cx="62663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Algerian" panose="04020705040A02060702" pitchFamily="82" charset="0"/>
              </a:rPr>
              <a:t>TRADITIONAL DRESS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26657F-9AF7-FB8D-B6C3-B2C874FE47E0}"/>
              </a:ext>
            </a:extLst>
          </p:cNvPr>
          <p:cNvSpPr txBox="1"/>
          <p:nvPr/>
        </p:nvSpPr>
        <p:spPr>
          <a:xfrm>
            <a:off x="4238513" y="4378362"/>
            <a:ext cx="5486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Traditional india clothing for women across the country.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52B630-0309-0AB2-0152-09CABEC1CFD1}"/>
              </a:ext>
            </a:extLst>
          </p:cNvPr>
          <p:cNvSpPr txBox="1"/>
          <p:nvPr/>
        </p:nvSpPr>
        <p:spPr>
          <a:xfrm>
            <a:off x="4238513" y="4747694"/>
            <a:ext cx="6182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In india includes sari with choli tops , skirt called lehenga choli.</a:t>
            </a:r>
          </a:p>
        </p:txBody>
      </p:sp>
    </p:spTree>
    <p:extLst>
      <p:ext uri="{BB962C8B-B14F-4D97-AF65-F5344CB8AC3E}">
        <p14:creationId xmlns:p14="http://schemas.microsoft.com/office/powerpoint/2010/main" val="3586137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5B6482-A6D0-1A14-1C69-4C44B7344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96064" y="2294951"/>
            <a:ext cx="4260029" cy="344244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2011E7-0ED6-55E0-35F7-81AE11FBFF9E}"/>
              </a:ext>
            </a:extLst>
          </p:cNvPr>
          <p:cNvSpPr txBox="1"/>
          <p:nvPr/>
        </p:nvSpPr>
        <p:spPr>
          <a:xfrm>
            <a:off x="6680499" y="3429000"/>
            <a:ext cx="47933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Algerian" panose="04020705040A02060702" pitchFamily="82" charset="0"/>
              </a:rPr>
              <a:t>Shiv mandir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320CE4-4557-9281-DA77-7A2C2B7703F6}"/>
              </a:ext>
            </a:extLst>
          </p:cNvPr>
          <p:cNvSpPr txBox="1"/>
          <p:nvPr/>
        </p:nvSpPr>
        <p:spPr>
          <a:xfrm>
            <a:off x="4733365" y="279700"/>
            <a:ext cx="34515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Algerian" panose="04020705040A02060702" pitchFamily="82" charset="0"/>
              </a:rPr>
              <a:t>TEMPELS</a:t>
            </a:r>
          </a:p>
        </p:txBody>
      </p:sp>
    </p:spTree>
    <p:extLst>
      <p:ext uri="{BB962C8B-B14F-4D97-AF65-F5344CB8AC3E}">
        <p14:creationId xmlns:p14="http://schemas.microsoft.com/office/powerpoint/2010/main" val="19390206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220DA8-F915-D8C0-EDEC-4595D70D7183}"/>
              </a:ext>
            </a:extLst>
          </p:cNvPr>
          <p:cNvSpPr txBox="1"/>
          <p:nvPr/>
        </p:nvSpPr>
        <p:spPr>
          <a:xfrm>
            <a:off x="2377440" y="2377440"/>
            <a:ext cx="70952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atin typeface="Algerian" panose="04020705040A02060702" pitchFamily="82" charset="0"/>
              </a:rPr>
              <a:t>THANK YOU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08C1BF-948D-DFA4-498B-070AAC6A9E27}"/>
              </a:ext>
            </a:extLst>
          </p:cNvPr>
          <p:cNvSpPr txBox="1"/>
          <p:nvPr/>
        </p:nvSpPr>
        <p:spPr>
          <a:xfrm>
            <a:off x="613186" y="5992009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i="1" dirty="0">
                <a:latin typeface="Algerian" panose="04020705040A02060702" pitchFamily="82" charset="0"/>
              </a:rPr>
              <a:t>Tarannum khatun</a:t>
            </a:r>
          </a:p>
        </p:txBody>
      </p:sp>
    </p:spTree>
    <p:extLst>
      <p:ext uri="{BB962C8B-B14F-4D97-AF65-F5344CB8AC3E}">
        <p14:creationId xmlns:p14="http://schemas.microsoft.com/office/powerpoint/2010/main" val="2614857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83322-8B5B-8ABC-1D02-DCD37AF45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1005793"/>
            <a:ext cx="10364451" cy="1307102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i="1" dirty="0">
                <a:latin typeface="Algerian" panose="04020705040A02060702" pitchFamily="82" charset="0"/>
              </a:rPr>
              <a:t>CONTENTS </a:t>
            </a:r>
            <a:br>
              <a:rPr lang="en-US" i="1" dirty="0">
                <a:latin typeface="Algerian" panose="04020705040A02060702" pitchFamily="82" charset="0"/>
              </a:rPr>
            </a:br>
            <a:endParaRPr lang="en-US" i="1" dirty="0">
              <a:latin typeface="Algerian" panose="04020705040A02060702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C96CD4-EBE2-5C95-BF1B-57A364F5F624}"/>
              </a:ext>
            </a:extLst>
          </p:cNvPr>
          <p:cNvSpPr txBox="1"/>
          <p:nvPr/>
        </p:nvSpPr>
        <p:spPr>
          <a:xfrm>
            <a:off x="1215614" y="2441986"/>
            <a:ext cx="308449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NAMASKAR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RELIGIONS AS SPIRITUALITY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LANGUAGES AS LITRATURE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FOOD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 MARRIGE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FASTIVAL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CLOTHING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MUSIC AS DANCE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TEMPLE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A8769E-3C88-A355-8B66-45133D76E275}"/>
              </a:ext>
            </a:extLst>
          </p:cNvPr>
          <p:cNvSpPr txBox="1"/>
          <p:nvPr/>
        </p:nvSpPr>
        <p:spPr>
          <a:xfrm>
            <a:off x="1215614" y="2226833"/>
            <a:ext cx="2248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527629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756A9E-91A2-D7BB-7741-3150B2C42C25}"/>
              </a:ext>
            </a:extLst>
          </p:cNvPr>
          <p:cNvSpPr txBox="1"/>
          <p:nvPr/>
        </p:nvSpPr>
        <p:spPr>
          <a:xfrm>
            <a:off x="4423170" y="1032735"/>
            <a:ext cx="42771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lgerian" panose="04020705040A02060702" pitchFamily="82" charset="0"/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151688-AC16-C5DA-9A0D-968B0505D9FB}"/>
              </a:ext>
            </a:extLst>
          </p:cNvPr>
          <p:cNvSpPr txBox="1"/>
          <p:nvPr/>
        </p:nvSpPr>
        <p:spPr>
          <a:xfrm>
            <a:off x="2280621" y="3076687"/>
            <a:ext cx="97617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India is part of the continent of Asia</a:t>
            </a:r>
            <a:r>
              <a:rPr lang="en-US" b="0" i="0" dirty="0">
                <a:solidFill>
                  <a:srgbClr val="4D5156"/>
                </a:solidFill>
                <a:effectLst/>
                <a:latin typeface="Google Sans"/>
              </a:rPr>
              <a:t>. Most of India forms a peninsula, which means it is surrounded by</a:t>
            </a:r>
          </a:p>
          <a:p>
            <a:r>
              <a:rPr lang="en-US" b="0" i="0" dirty="0">
                <a:solidFill>
                  <a:srgbClr val="4D5156"/>
                </a:solidFill>
                <a:effectLst/>
                <a:latin typeface="Google Sans"/>
              </a:rPr>
              <a:t> water on three sides. The world's highest mountain range, the Himalaya, rises in the north. </a:t>
            </a:r>
          </a:p>
          <a:p>
            <a:r>
              <a:rPr lang="en-US" b="0" i="0" dirty="0">
                <a:solidFill>
                  <a:srgbClr val="4D5156"/>
                </a:solidFill>
                <a:effectLst/>
                <a:latin typeface="Google Sans"/>
              </a:rPr>
              <a:t>The southeast is bordered by the Bay of Bengal, and the southwest is bordered by the Arabian Sea.</a:t>
            </a:r>
          </a:p>
          <a:p>
            <a:endParaRPr lang="en-US" dirty="0">
              <a:solidFill>
                <a:srgbClr val="4D5156"/>
              </a:solidFill>
              <a:latin typeface="Google San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3055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4564D-C8B1-2837-2F8D-3F575298D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RELIGIONS AS SPIRITUALITY</a:t>
            </a:r>
            <a:br>
              <a:rPr lang="en-US" dirty="0">
                <a:latin typeface="Algerian" panose="04020705040A02060702" pitchFamily="82" charset="0"/>
              </a:rPr>
            </a:b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9BA33A-DBB3-4F23-154A-CF50D5FA9E99}"/>
              </a:ext>
            </a:extLst>
          </p:cNvPr>
          <p:cNvSpPr txBox="1"/>
          <p:nvPr/>
        </p:nvSpPr>
        <p:spPr>
          <a:xfrm>
            <a:off x="913775" y="2782669"/>
            <a:ext cx="580319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India is birth place of many religions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Like Hinduism , buddhism , muslim and ect.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Hindu and muslim are the world 3</a:t>
            </a:r>
            <a:r>
              <a:rPr lang="en-US" baseline="30000" dirty="0"/>
              <a:t>rd</a:t>
            </a:r>
            <a:r>
              <a:rPr lang="en-US" dirty="0"/>
              <a:t> as 4</a:t>
            </a:r>
            <a:r>
              <a:rPr lang="en-US" baseline="30000" dirty="0"/>
              <a:t>th</a:t>
            </a:r>
            <a:r>
              <a:rPr lang="en-US" dirty="0"/>
              <a:t> largest religions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India respect all religions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Indian is secular 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E5C19C-5E76-CAE9-0C11-A428EBBE3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47154" y="1476678"/>
            <a:ext cx="4640133" cy="464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69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15859-8C81-F71E-6EDB-AEED93A32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Languages as literature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5E2040-64D3-065F-828F-979DCB14D34A}"/>
              </a:ext>
            </a:extLst>
          </p:cNvPr>
          <p:cNvSpPr txBox="1"/>
          <p:nvPr/>
        </p:nvSpPr>
        <p:spPr>
          <a:xfrm>
            <a:off x="1247887" y="2610683"/>
            <a:ext cx="81005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Hindi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Bengali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Marathi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Gujarati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Punjabi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Odia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Assamese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Tamil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Telugu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Kannada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Malayalam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Haryanvi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Bhojpuri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sanskrit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Urdu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B4CB51-D78A-748F-11BD-AE1115907FF1}"/>
              </a:ext>
            </a:extLst>
          </p:cNvPr>
          <p:cNvSpPr txBox="1"/>
          <p:nvPr/>
        </p:nvSpPr>
        <p:spPr>
          <a:xfrm>
            <a:off x="6314739" y="2214694"/>
            <a:ext cx="127169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16. Konkani</a:t>
            </a:r>
          </a:p>
          <a:p>
            <a:r>
              <a:rPr lang="en-US" dirty="0"/>
              <a:t>17. Kasmiri</a:t>
            </a:r>
          </a:p>
          <a:p>
            <a:r>
              <a:rPr lang="en-US" dirty="0"/>
              <a:t>18.Bodo</a:t>
            </a:r>
          </a:p>
          <a:p>
            <a:r>
              <a:rPr lang="en-US" dirty="0"/>
              <a:t>19. Dogri</a:t>
            </a:r>
          </a:p>
          <a:p>
            <a:r>
              <a:rPr lang="en-US" dirty="0"/>
              <a:t>20.Nagpuri</a:t>
            </a:r>
          </a:p>
          <a:p>
            <a:r>
              <a:rPr lang="en-US" dirty="0"/>
              <a:t>21. Maithili</a:t>
            </a:r>
          </a:p>
          <a:p>
            <a:r>
              <a:rPr lang="en-US" dirty="0"/>
              <a:t>22.Brech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3F0503-E027-6B27-37F6-90C30ED5F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498541" y="2080185"/>
            <a:ext cx="2599915" cy="269763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38152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19AF6-08F5-C7E2-B4E8-39CAF01CE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Food</a:t>
            </a:r>
            <a:br>
              <a:rPr lang="en-US" dirty="0"/>
            </a:b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2891CE-1C34-5A18-1EA1-A58150C69C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013987" y="2329927"/>
            <a:ext cx="4087905" cy="24141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5626C7-9AE0-9D3D-8EA8-C127D96E24C7}"/>
              </a:ext>
            </a:extLst>
          </p:cNvPr>
          <p:cNvSpPr txBox="1"/>
          <p:nvPr/>
        </p:nvSpPr>
        <p:spPr>
          <a:xfrm>
            <a:off x="913774" y="1624405"/>
            <a:ext cx="112782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202124"/>
                </a:solidFill>
                <a:effectLst/>
                <a:latin typeface="Google Sans"/>
              </a:rPr>
              <a:t>Here is the list of 29 Indian Traditional Food - Indian States and Their Food Items to Awaken your Taste Buds</a:t>
            </a:r>
            <a:endParaRPr lang="en-US" b="0" i="0" dirty="0">
              <a:solidFill>
                <a:srgbClr val="202124"/>
              </a:solidFill>
              <a:effectLst/>
              <a:latin typeface="Google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Misal Pav - Maharashtra. ...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Makki di Roti and Sarson da Saag - Punjab. ...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Kosha Mangsho - West Bengal. ...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Dhokla - Gujarat. ...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Rogan Josh - Kashmir. ...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Pongal - Tamil Nadu. ...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Papaya Khar - Assam. ...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Litti Chokha - Bihar.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5442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  <p:sndAc>
          <p:stSnd>
            <p:snd r:embed="rId3" name="LASER.WAV"/>
          </p:stSnd>
        </p:sndAc>
      </p:transition>
    </mc:Choice>
    <mc:Fallback xmlns="">
      <p:transition spd="slow">
        <p:fade/>
        <p:sndAc>
          <p:stSnd>
            <p:snd r:embed="rId6" name="LASER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915D6-564E-BE66-CB86-2A7881AEB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marrige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837BB0-4FAC-E108-C014-44574240D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4146" y="2000922"/>
            <a:ext cx="3496454" cy="406032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B23B31-15C0-9D4E-BFC6-9805599DA288}"/>
              </a:ext>
            </a:extLst>
          </p:cNvPr>
          <p:cNvSpPr txBox="1"/>
          <p:nvPr/>
        </p:nvSpPr>
        <p:spPr>
          <a:xfrm>
            <a:off x="5841402" y="27001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DFBDCB-6BBE-477D-2DE7-9693F4445C8F}"/>
              </a:ext>
            </a:extLst>
          </p:cNvPr>
          <p:cNvSpPr txBox="1"/>
          <p:nvPr/>
        </p:nvSpPr>
        <p:spPr>
          <a:xfrm>
            <a:off x="5706263" y="3429000"/>
            <a:ext cx="6575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202124"/>
                </a:solidFill>
                <a:latin typeface="Google Sans"/>
              </a:rPr>
              <a:t>In india by law and tradition , no hindu marrige is binding</a:t>
            </a:r>
            <a:endParaRPr lang="en-US" i="0" dirty="0">
              <a:solidFill>
                <a:srgbClr val="202124"/>
              </a:solidFill>
              <a:effectLst/>
              <a:latin typeface="Google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0DA6F6-747B-784A-A443-C1C7100DC5E7}"/>
              </a:ext>
            </a:extLst>
          </p:cNvPr>
          <p:cNvSpPr txBox="1"/>
          <p:nvPr/>
        </p:nvSpPr>
        <p:spPr>
          <a:xfrm>
            <a:off x="5719742" y="3782547"/>
            <a:ext cx="5811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 complete unless the ritual of seven steps vows in presence </a:t>
            </a:r>
          </a:p>
          <a:p>
            <a:r>
              <a:rPr lang="en-US" dirty="0"/>
              <a:t>Of fire  (saptapadi) is completed</a:t>
            </a:r>
          </a:p>
        </p:txBody>
      </p:sp>
    </p:spTree>
    <p:extLst>
      <p:ext uri="{BB962C8B-B14F-4D97-AF65-F5344CB8AC3E}">
        <p14:creationId xmlns:p14="http://schemas.microsoft.com/office/powerpoint/2010/main" val="25305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56001-CE80-44F0-B6E4-BD0F06F7C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500" y="598842"/>
            <a:ext cx="3935688" cy="2023252"/>
          </a:xfrm>
        </p:spPr>
        <p:txBody>
          <a:bodyPr>
            <a:normAutofit/>
          </a:bodyPr>
          <a:lstStyle/>
          <a:p>
            <a:r>
              <a:rPr lang="en-US" sz="4800" dirty="0" err="1">
                <a:latin typeface="Algerian" panose="04020705040A02060702" pitchFamily="82" charset="0"/>
              </a:rPr>
              <a:t>fEstival</a:t>
            </a:r>
            <a:endParaRPr lang="en-US" sz="4800" dirty="0">
              <a:latin typeface="Algerian" panose="04020705040A02060702" pitchFamily="82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9436AF-EDC4-9AD6-C699-10B5AFD75CD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934210" y="96819"/>
            <a:ext cx="4074911" cy="357796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7D5066-6EA9-2833-9AE3-3CD4F46158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2501" y="2998612"/>
            <a:ext cx="4189654" cy="3158348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US" b="1" i="0" dirty="0">
                <a:solidFill>
                  <a:srgbClr val="202124"/>
                </a:solidFill>
                <a:effectLst/>
                <a:latin typeface="Google Sans"/>
              </a:rPr>
              <a:t>Here is the list of 29 Indian Traditional Food - Indian States and Their Food Items to Awaken your Taste Buds</a:t>
            </a:r>
            <a:endParaRPr lang="en-US" b="0" i="0" dirty="0">
              <a:solidFill>
                <a:srgbClr val="202124"/>
              </a:solidFill>
              <a:effectLst/>
              <a:latin typeface="Google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Misal Pav - Maharashtra. ...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Makki di Roti and Sarson da Saag - Punjab. ...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Kosha Mangsho - West Bengal. ...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Dhokla - Gujarat. ...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Rogan Josh - Kashmir. ...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Pongal - Tamil Nadu. ...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Papaya Khar - Assam. ...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Litti Chokha - Bihar.</a:t>
            </a:r>
          </a:p>
          <a:p>
            <a:pPr algn="l"/>
            <a:r>
              <a:rPr lang="en-US" b="1" i="0" dirty="0">
                <a:solidFill>
                  <a:srgbClr val="202124"/>
                </a:solidFill>
                <a:effectLst/>
                <a:latin typeface="Google Sans"/>
              </a:rPr>
              <a:t>Here is the list of 29 Indian Traditional Food - Indian States and Their Food Items to Awaken your Taste Buds</a:t>
            </a:r>
            <a:endParaRPr lang="en-US" b="0" i="0" dirty="0">
              <a:solidFill>
                <a:srgbClr val="202124"/>
              </a:solidFill>
              <a:effectLst/>
              <a:latin typeface="Google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Misal Pav - Maharashtra. ...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Makki di Roti and Sarson da Saag - Punjab. ...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Kosha Mangsho - West Bengal. ...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Dhokla - Gujarat. ...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Rogan Josh - Kashmir. ...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Pongal - Tamil Nadu. ...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Papaya Khar - Assam. ...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Litti Chokha - Bihar.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C6C0A0-527D-3334-1469-EEEA6BE4CC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908145" y="3315230"/>
            <a:ext cx="3428186" cy="334913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982F89-8D38-6D81-3DCF-042244AC0B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822727" y="1248441"/>
            <a:ext cx="3311646" cy="213434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045013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6DCE0B-6255-3861-D1CE-1960551818A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96819" y="-138943"/>
            <a:ext cx="12659644" cy="713588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76C8A2-8E4C-61B5-7103-8422D0869206}"/>
              </a:ext>
            </a:extLst>
          </p:cNvPr>
          <p:cNvSpPr txBox="1"/>
          <p:nvPr/>
        </p:nvSpPr>
        <p:spPr>
          <a:xfrm>
            <a:off x="4432151" y="1066800"/>
            <a:ext cx="1663849" cy="525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12E2958-6062-60AC-3113-7F532CE57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                    J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FD480A-8E60-76DD-DA4B-C11D85F4124A}"/>
              </a:ext>
            </a:extLst>
          </p:cNvPr>
          <p:cNvSpPr/>
          <p:nvPr/>
        </p:nvSpPr>
        <p:spPr>
          <a:xfrm>
            <a:off x="4849463" y="5652258"/>
            <a:ext cx="5224631" cy="120574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9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184</TotalTime>
  <Words>456</Words>
  <Application>Microsoft Office PowerPoint</Application>
  <PresentationFormat>Widescreen</PresentationFormat>
  <Paragraphs>92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Algerian</vt:lpstr>
      <vt:lpstr>Arial</vt:lpstr>
      <vt:lpstr>Calibri</vt:lpstr>
      <vt:lpstr>Google Sans</vt:lpstr>
      <vt:lpstr>Tw Cen MT</vt:lpstr>
      <vt:lpstr>Wingdings</vt:lpstr>
      <vt:lpstr>Droplet</vt:lpstr>
      <vt:lpstr>INDIAN CULTURE</vt:lpstr>
      <vt:lpstr> CONTENTS  </vt:lpstr>
      <vt:lpstr>PowerPoint Presentation</vt:lpstr>
      <vt:lpstr>RELIGIONS AS SPIRITUALITY  </vt:lpstr>
      <vt:lpstr>Languages as literature </vt:lpstr>
      <vt:lpstr>Food </vt:lpstr>
      <vt:lpstr>marrige</vt:lpstr>
      <vt:lpstr>fEstival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INDIAN CULTURE</dc:title>
  <dc:creator>vampair07@outlook.com</dc:creator>
  <cp:lastModifiedBy>vampair07@outlook.com</cp:lastModifiedBy>
  <cp:revision>6</cp:revision>
  <dcterms:created xsi:type="dcterms:W3CDTF">2023-12-18T11:17:13Z</dcterms:created>
  <dcterms:modified xsi:type="dcterms:W3CDTF">2023-12-28T10:44:35Z</dcterms:modified>
</cp:coreProperties>
</file>